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91"/>
  </p:notesMasterIdLst>
  <p:handoutMasterIdLst>
    <p:handoutMasterId r:id="rId292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557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558" r:id="rId51"/>
    <p:sldId id="583" r:id="rId52"/>
    <p:sldId id="560" r:id="rId53"/>
    <p:sldId id="565" r:id="rId54"/>
    <p:sldId id="566" r:id="rId55"/>
    <p:sldId id="567" r:id="rId56"/>
    <p:sldId id="568" r:id="rId57"/>
    <p:sldId id="569" r:id="rId58"/>
    <p:sldId id="570" r:id="rId59"/>
    <p:sldId id="571" r:id="rId60"/>
    <p:sldId id="572" r:id="rId61"/>
    <p:sldId id="573" r:id="rId62"/>
    <p:sldId id="574" r:id="rId63"/>
    <p:sldId id="561" r:id="rId64"/>
    <p:sldId id="575" r:id="rId65"/>
    <p:sldId id="576" r:id="rId66"/>
    <p:sldId id="577" r:id="rId67"/>
    <p:sldId id="578" r:id="rId68"/>
    <p:sldId id="579" r:id="rId69"/>
    <p:sldId id="816" r:id="rId70"/>
    <p:sldId id="581" r:id="rId71"/>
    <p:sldId id="582" r:id="rId72"/>
    <p:sldId id="370" r:id="rId73"/>
    <p:sldId id="585" r:id="rId74"/>
    <p:sldId id="589" r:id="rId75"/>
    <p:sldId id="591" r:id="rId76"/>
    <p:sldId id="592" r:id="rId77"/>
    <p:sldId id="593" r:id="rId78"/>
    <p:sldId id="586" r:id="rId79"/>
    <p:sldId id="587" r:id="rId80"/>
    <p:sldId id="594" r:id="rId81"/>
    <p:sldId id="598" r:id="rId82"/>
    <p:sldId id="595" r:id="rId83"/>
    <p:sldId id="597" r:id="rId84"/>
    <p:sldId id="599" r:id="rId85"/>
    <p:sldId id="600" r:id="rId86"/>
    <p:sldId id="606" r:id="rId87"/>
    <p:sldId id="607" r:id="rId88"/>
    <p:sldId id="608" r:id="rId89"/>
    <p:sldId id="609" r:id="rId90"/>
    <p:sldId id="610" r:id="rId91"/>
    <p:sldId id="611" r:id="rId92"/>
    <p:sldId id="637" r:id="rId93"/>
    <p:sldId id="639" r:id="rId94"/>
    <p:sldId id="640" r:id="rId95"/>
    <p:sldId id="641" r:id="rId96"/>
    <p:sldId id="642" r:id="rId97"/>
    <p:sldId id="644" r:id="rId98"/>
    <p:sldId id="643" r:id="rId99"/>
    <p:sldId id="614" r:id="rId100"/>
    <p:sldId id="615" r:id="rId101"/>
    <p:sldId id="623" r:id="rId102"/>
    <p:sldId id="624" r:id="rId103"/>
    <p:sldId id="625" r:id="rId104"/>
    <p:sldId id="626" r:id="rId105"/>
    <p:sldId id="627" r:id="rId106"/>
    <p:sldId id="628" r:id="rId107"/>
    <p:sldId id="629" r:id="rId108"/>
    <p:sldId id="630" r:id="rId109"/>
    <p:sldId id="631" r:id="rId110"/>
    <p:sldId id="632" r:id="rId111"/>
    <p:sldId id="633" r:id="rId112"/>
    <p:sldId id="634" r:id="rId113"/>
    <p:sldId id="635" r:id="rId114"/>
    <p:sldId id="636" r:id="rId115"/>
    <p:sldId id="645" r:id="rId116"/>
    <p:sldId id="646" r:id="rId117"/>
    <p:sldId id="601" r:id="rId118"/>
    <p:sldId id="602" r:id="rId119"/>
    <p:sldId id="603" r:id="rId120"/>
    <p:sldId id="604" r:id="rId121"/>
    <p:sldId id="647" r:id="rId122"/>
    <p:sldId id="648" r:id="rId123"/>
    <p:sldId id="649" r:id="rId124"/>
    <p:sldId id="650" r:id="rId125"/>
    <p:sldId id="652" r:id="rId126"/>
    <p:sldId id="653" r:id="rId127"/>
    <p:sldId id="654" r:id="rId128"/>
    <p:sldId id="666" r:id="rId129"/>
    <p:sldId id="656" r:id="rId130"/>
    <p:sldId id="667" r:id="rId131"/>
    <p:sldId id="668" r:id="rId132"/>
    <p:sldId id="657" r:id="rId133"/>
    <p:sldId id="658" r:id="rId134"/>
    <p:sldId id="659" r:id="rId135"/>
    <p:sldId id="660" r:id="rId136"/>
    <p:sldId id="651" r:id="rId137"/>
    <p:sldId id="664" r:id="rId138"/>
    <p:sldId id="665" r:id="rId139"/>
    <p:sldId id="661" r:id="rId140"/>
    <p:sldId id="662" r:id="rId141"/>
    <p:sldId id="669" r:id="rId142"/>
    <p:sldId id="670" r:id="rId143"/>
    <p:sldId id="671" r:id="rId144"/>
    <p:sldId id="672" r:id="rId145"/>
    <p:sldId id="673" r:id="rId146"/>
    <p:sldId id="725" r:id="rId147"/>
    <p:sldId id="726" r:id="rId148"/>
    <p:sldId id="724" r:id="rId149"/>
    <p:sldId id="727" r:id="rId150"/>
    <p:sldId id="728" r:id="rId151"/>
    <p:sldId id="732" r:id="rId152"/>
    <p:sldId id="733" r:id="rId153"/>
    <p:sldId id="729" r:id="rId154"/>
    <p:sldId id="730" r:id="rId155"/>
    <p:sldId id="674" r:id="rId156"/>
    <p:sldId id="675" r:id="rId157"/>
    <p:sldId id="676" r:id="rId158"/>
    <p:sldId id="677" r:id="rId159"/>
    <p:sldId id="731" r:id="rId160"/>
    <p:sldId id="734" r:id="rId161"/>
    <p:sldId id="735" r:id="rId162"/>
    <p:sldId id="736" r:id="rId163"/>
    <p:sldId id="737" r:id="rId164"/>
    <p:sldId id="738" r:id="rId165"/>
    <p:sldId id="739" r:id="rId166"/>
    <p:sldId id="740" r:id="rId167"/>
    <p:sldId id="678" r:id="rId168"/>
    <p:sldId id="679" r:id="rId169"/>
    <p:sldId id="680" r:id="rId170"/>
    <p:sldId id="681" r:id="rId171"/>
    <p:sldId id="682" r:id="rId172"/>
    <p:sldId id="683" r:id="rId173"/>
    <p:sldId id="685" r:id="rId174"/>
    <p:sldId id="686" r:id="rId175"/>
    <p:sldId id="687" r:id="rId176"/>
    <p:sldId id="742" r:id="rId177"/>
    <p:sldId id="743" r:id="rId178"/>
    <p:sldId id="744" r:id="rId179"/>
    <p:sldId id="745" r:id="rId180"/>
    <p:sldId id="747" r:id="rId181"/>
    <p:sldId id="748" r:id="rId182"/>
    <p:sldId id="749" r:id="rId183"/>
    <p:sldId id="746" r:id="rId184"/>
    <p:sldId id="754" r:id="rId185"/>
    <p:sldId id="755" r:id="rId186"/>
    <p:sldId id="756" r:id="rId187"/>
    <p:sldId id="757" r:id="rId188"/>
    <p:sldId id="750" r:id="rId189"/>
    <p:sldId id="758" r:id="rId190"/>
    <p:sldId id="759" r:id="rId191"/>
    <p:sldId id="760" r:id="rId192"/>
    <p:sldId id="761" r:id="rId193"/>
    <p:sldId id="762" r:id="rId194"/>
    <p:sldId id="763" r:id="rId195"/>
    <p:sldId id="764" r:id="rId196"/>
    <p:sldId id="765" r:id="rId197"/>
    <p:sldId id="778" r:id="rId198"/>
    <p:sldId id="766" r:id="rId199"/>
    <p:sldId id="767" r:id="rId200"/>
    <p:sldId id="780" r:id="rId201"/>
    <p:sldId id="779" r:id="rId202"/>
    <p:sldId id="768" r:id="rId203"/>
    <p:sldId id="781" r:id="rId204"/>
    <p:sldId id="782" r:id="rId205"/>
    <p:sldId id="783" r:id="rId206"/>
    <p:sldId id="785" r:id="rId207"/>
    <p:sldId id="786" r:id="rId208"/>
    <p:sldId id="787" r:id="rId209"/>
    <p:sldId id="788" r:id="rId210"/>
    <p:sldId id="789" r:id="rId211"/>
    <p:sldId id="790" r:id="rId212"/>
    <p:sldId id="791" r:id="rId213"/>
    <p:sldId id="792" r:id="rId214"/>
    <p:sldId id="793" r:id="rId215"/>
    <p:sldId id="794" r:id="rId216"/>
    <p:sldId id="796" r:id="rId217"/>
    <p:sldId id="795" r:id="rId218"/>
    <p:sldId id="797" r:id="rId219"/>
    <p:sldId id="799" r:id="rId220"/>
    <p:sldId id="771" r:id="rId221"/>
    <p:sldId id="772" r:id="rId222"/>
    <p:sldId id="776" r:id="rId223"/>
    <p:sldId id="777" r:id="rId224"/>
    <p:sldId id="800" r:id="rId225"/>
    <p:sldId id="801" r:id="rId226"/>
    <p:sldId id="802" r:id="rId227"/>
    <p:sldId id="803" r:id="rId228"/>
    <p:sldId id="804" r:id="rId229"/>
    <p:sldId id="805" r:id="rId230"/>
    <p:sldId id="711" r:id="rId231"/>
    <p:sldId id="712" r:id="rId232"/>
    <p:sldId id="806" r:id="rId233"/>
    <p:sldId id="713" r:id="rId234"/>
    <p:sldId id="714" r:id="rId235"/>
    <p:sldId id="715" r:id="rId236"/>
    <p:sldId id="716" r:id="rId237"/>
    <p:sldId id="717" r:id="rId238"/>
    <p:sldId id="718" r:id="rId239"/>
    <p:sldId id="807" r:id="rId240"/>
    <p:sldId id="719" r:id="rId241"/>
    <p:sldId id="808" r:id="rId242"/>
    <p:sldId id="809" r:id="rId243"/>
    <p:sldId id="812" r:id="rId244"/>
    <p:sldId id="720" r:id="rId245"/>
    <p:sldId id="721" r:id="rId246"/>
    <p:sldId id="722" r:id="rId247"/>
    <p:sldId id="723" r:id="rId248"/>
    <p:sldId id="813" r:id="rId249"/>
    <p:sldId id="814" r:id="rId250"/>
    <p:sldId id="540" r:id="rId251"/>
    <p:sldId id="815" r:id="rId252"/>
    <p:sldId id="541" r:id="rId253"/>
    <p:sldId id="543" r:id="rId254"/>
    <p:sldId id="544" r:id="rId255"/>
    <p:sldId id="553" r:id="rId256"/>
    <p:sldId id="546" r:id="rId257"/>
    <p:sldId id="548" r:id="rId258"/>
    <p:sldId id="549" r:id="rId259"/>
    <p:sldId id="550" r:id="rId260"/>
    <p:sldId id="817" r:id="rId261"/>
    <p:sldId id="554" r:id="rId262"/>
    <p:sldId id="811" r:id="rId263"/>
    <p:sldId id="810" r:id="rId264"/>
    <p:sldId id="324" r:id="rId265"/>
    <p:sldId id="453" r:id="rId266"/>
    <p:sldId id="454" r:id="rId267"/>
    <p:sldId id="325" r:id="rId268"/>
    <p:sldId id="326" r:id="rId269"/>
    <p:sldId id="455" r:id="rId270"/>
    <p:sldId id="456" r:id="rId271"/>
    <p:sldId id="457" r:id="rId272"/>
    <p:sldId id="458" r:id="rId273"/>
    <p:sldId id="459" r:id="rId274"/>
    <p:sldId id="460" r:id="rId275"/>
    <p:sldId id="461" r:id="rId276"/>
    <p:sldId id="462" r:id="rId277"/>
    <p:sldId id="463" r:id="rId278"/>
    <p:sldId id="464" r:id="rId279"/>
    <p:sldId id="328" r:id="rId280"/>
    <p:sldId id="465" r:id="rId281"/>
    <p:sldId id="466" r:id="rId282"/>
    <p:sldId id="467" r:id="rId283"/>
    <p:sldId id="468" r:id="rId284"/>
    <p:sldId id="470" r:id="rId285"/>
    <p:sldId id="471" r:id="rId286"/>
    <p:sldId id="472" r:id="rId287"/>
    <p:sldId id="473" r:id="rId288"/>
    <p:sldId id="474" r:id="rId289"/>
    <p:sldId id="475" r:id="rId29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  <p14:sldId id="558"/>
            <p14:sldId id="583"/>
            <p14:sldId id="560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61"/>
            <p14:sldId id="575"/>
            <p14:sldId id="576"/>
            <p14:sldId id="577"/>
            <p14:sldId id="578"/>
            <p14:sldId id="579"/>
            <p14:sldId id="816"/>
            <p14:sldId id="581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639"/>
            <p14:sldId id="640"/>
            <p14:sldId id="641"/>
            <p14:sldId id="642"/>
            <p14:sldId id="644"/>
            <p14:sldId id="643"/>
            <p14:sldId id="614"/>
            <p14:sldId id="615"/>
            <p14:sldId id="623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01"/>
            <p14:sldId id="602"/>
            <p14:sldId id="603"/>
            <p14:sldId id="604"/>
            <p14:sldId id="647"/>
            <p14:sldId id="648"/>
            <p14:sldId id="649"/>
            <p14:sldId id="650"/>
            <p14:sldId id="652"/>
            <p14:sldId id="653"/>
            <p14:sldId id="654"/>
            <p14:sldId id="666"/>
            <p14:sldId id="656"/>
            <p14:sldId id="667"/>
            <p14:sldId id="668"/>
            <p14:sldId id="657"/>
            <p14:sldId id="658"/>
            <p14:sldId id="659"/>
            <p14:sldId id="660"/>
            <p14:sldId id="651"/>
            <p14:sldId id="664"/>
            <p14:sldId id="665"/>
            <p14:sldId id="661"/>
            <p14:sldId id="662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29"/>
            <p14:sldId id="730"/>
            <p14:sldId id="674"/>
            <p14:sldId id="675"/>
            <p14:sldId id="676"/>
            <p14:sldId id="677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742"/>
            <p14:sldId id="743"/>
            <p14:sldId id="744"/>
            <p14:sldId id="745"/>
            <p14:sldId id="747"/>
            <p14:sldId id="748"/>
            <p14:sldId id="749"/>
            <p14:sldId id="746"/>
            <p14:sldId id="754"/>
            <p14:sldId id="755"/>
            <p14:sldId id="756"/>
            <p14:sldId id="757"/>
            <p14:sldId id="750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778"/>
            <p14:sldId id="766"/>
            <p14:sldId id="767"/>
            <p14:sldId id="780"/>
            <p14:sldId id="779"/>
            <p14:sldId id="768"/>
            <p14:sldId id="781"/>
            <p14:sldId id="782"/>
            <p14:sldId id="783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817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520" y="-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290" Type="http://schemas.openxmlformats.org/officeDocument/2006/relationships/slide" Target="slides/slide285.xml"/><Relationship Id="rId291" Type="http://schemas.openxmlformats.org/officeDocument/2006/relationships/notesMaster" Target="notesMasters/notesMaster1.xml"/><Relationship Id="rId292" Type="http://schemas.openxmlformats.org/officeDocument/2006/relationships/handoutMaster" Target="handoutMasters/handoutMaster1.xml"/><Relationship Id="rId293" Type="http://schemas.openxmlformats.org/officeDocument/2006/relationships/printerSettings" Target="printerSettings/printerSettings1.bin"/><Relationship Id="rId294" Type="http://schemas.openxmlformats.org/officeDocument/2006/relationships/presProps" Target="presProps.xml"/><Relationship Id="rId295" Type="http://schemas.openxmlformats.org/officeDocument/2006/relationships/viewProps" Target="viewProps.xml"/><Relationship Id="rId296" Type="http://schemas.openxmlformats.org/officeDocument/2006/relationships/theme" Target="theme/theme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tableStyles" Target="tableStyles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11/9/14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11/9/14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</a:t>
            </a:r>
            <a:r>
              <a:rPr lang="en-US" sz="900" dirty="0" err="1" smtClean="0"/>
              <a:t>downloads.getchef.com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endParaRPr lang="en-US" sz="900" dirty="0" smtClean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What is this? - http://</a:t>
            </a:r>
            <a:r>
              <a:rPr lang="en-US" sz="900" dirty="0" err="1" smtClean="0"/>
              <a:t>bit.ly</a:t>
            </a:r>
            <a:r>
              <a:rPr lang="en-US" sz="900" dirty="0" smtClean="0"/>
              <a:t>/1msreNZ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docs.getchef.com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docs.getchef.com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</a:t>
            </a:r>
            <a:r>
              <a:rPr lang="en-US" sz="900" dirty="0" err="1" smtClean="0"/>
              <a:t>downloads.getchef.com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endParaRPr lang="en-US" sz="900" dirty="0" smtClean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What is this? - http://</a:t>
            </a:r>
            <a:r>
              <a:rPr lang="en-US" sz="900" dirty="0" err="1" smtClean="0"/>
              <a:t>bit.ly</a:t>
            </a:r>
            <a:r>
              <a:rPr lang="en-US" sz="900" dirty="0" smtClean="0"/>
              <a:t>/1msreNZ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v0.1.1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5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jpe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jp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emf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jp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directory /home/chef/chef-repo/cookbooks/</a:t>
            </a:r>
            <a:r>
              <a:rPr lang="en-US" sz="1400" dirty="0" err="1"/>
              <a:t>hello_world</a:t>
            </a:r>
            <a:endParaRPr lang="en-US" sz="1400" dirty="0"/>
          </a:p>
          <a:p>
            <a:r>
              <a:rPr lang="en-US" sz="1400" dirty="0"/>
              <a:t>  * template[/home/chef/chef-repo/cookbooks/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template[/home/chef/chef-repo/cookbooks/</a:t>
            </a:r>
            <a:r>
              <a:rPr lang="en-US" sz="1400" dirty="0" err="1"/>
              <a:t>hello_world</a:t>
            </a:r>
            <a:r>
              <a:rPr lang="en-US" sz="1400" dirty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/>
              <a:t>hello_world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hello_world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hello_world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our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/>
              <a:t>hello.rb</a:t>
            </a:r>
            <a:r>
              <a:rPr lang="en-US" dirty="0"/>
              <a:t> &gt;&gt; recipes/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7815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021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791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5635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file[././templates/default/</a:t>
            </a:r>
            <a:r>
              <a:rPr lang="en-US" dirty="0" err="1"/>
              <a:t>hello.txt.erb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././templates/default/</a:t>
            </a:r>
            <a:r>
              <a:rPr lang="en-US" dirty="0" err="1"/>
              <a:t>hello.txt.erb</a:t>
            </a:r>
            <a:endParaRPr lang="en-US" dirty="0"/>
          </a:p>
          <a:p>
            <a:r>
              <a:rPr lang="en-US" dirty="0"/>
              <a:t>    - update content in file ././templates/default/</a:t>
            </a:r>
            <a:r>
              <a:rPr lang="en-US" dirty="0" err="1"/>
              <a:t>hello.txt.erb</a:t>
            </a:r>
            <a:r>
              <a:rPr lang="en-US" dirty="0"/>
              <a:t> 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/>
              <a:t>hello.txt</a:t>
            </a:r>
            <a:r>
              <a:rPr lang="en-US" dirty="0"/>
              <a:t> -s ~/</a:t>
            </a:r>
            <a:r>
              <a:rPr lang="en-US" dirty="0" err="1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Hello, world!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/templates/default/</a:t>
            </a:r>
            <a:r>
              <a:rPr lang="en-US" dirty="0" err="1" smtClean="0"/>
              <a:t>hello.txt.erb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Doesn’t require a Chef Server</a:t>
            </a:r>
          </a:p>
          <a:p>
            <a:r>
              <a:rPr lang="en-US" dirty="0" smtClean="0"/>
              <a:t>Can be run manually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Starting Chef Client, version 11.16.3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hello_world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hello_world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hello_world</a:t>
            </a:r>
            <a:r>
              <a:rPr lang="en-US" dirty="0"/>
              <a:t>::default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</a:t>
            </a:r>
            <a:r>
              <a:rPr lang="en-US" dirty="0" err="1"/>
              <a:t>hello.txt</a:t>
            </a:r>
            <a:endParaRPr lang="en-US" dirty="0"/>
          </a:p>
          <a:p>
            <a:r>
              <a:rPr lang="en-US" dirty="0"/>
              <a:t>    - update content in file </a:t>
            </a:r>
            <a:r>
              <a:rPr lang="en-US" dirty="0" err="1"/>
              <a:t>hello.txt</a:t>
            </a:r>
            <a:r>
              <a:rPr lang="en-US" dirty="0"/>
              <a:t> from none to 315f5b</a:t>
            </a:r>
          </a:p>
          <a:p>
            <a:r>
              <a:rPr lang="en-US" dirty="0"/>
              <a:t>    --- </a:t>
            </a:r>
            <a:r>
              <a:rPr lang="en-US" dirty="0" err="1"/>
              <a:t>hello.txt</a:t>
            </a:r>
            <a:r>
              <a:rPr lang="en-US" dirty="0"/>
              <a:t>       2014-11-09 18:28:14.000000000 -0800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/.hello.txt20141109-39746-xq5dzf    2014-11-09 18:28:14.000000000 -0800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Why did this create a new </a:t>
            </a:r>
            <a:r>
              <a:rPr lang="en-US" dirty="0" err="1" smtClean="0"/>
              <a:t>hello.txt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Where is our new </a:t>
            </a:r>
            <a:r>
              <a:rPr lang="en-US" dirty="0" err="1" smtClean="0"/>
              <a:t>hello.txt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But, we want </a:t>
            </a:r>
            <a:r>
              <a:rPr lang="en-US" dirty="0" err="1" smtClean="0"/>
              <a:t>hello.txt</a:t>
            </a:r>
            <a:r>
              <a:rPr lang="en-US" dirty="0" smtClean="0"/>
              <a:t> in chef’s home directory, how do we fix it?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>
                <a:solidFill>
                  <a:srgbClr val="8F5902"/>
                </a:solidFill>
              </a:rPr>
              <a:t>hello_world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/home/chef/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hello_world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38767" y="3688785"/>
            <a:ext cx="1536824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107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store your </a:t>
            </a:r>
            <a:r>
              <a:rPr lang="en-US" dirty="0" err="1" smtClean="0"/>
              <a:t>git</a:t>
            </a:r>
            <a:r>
              <a:rPr lang="en-US" dirty="0" smtClean="0"/>
              <a:t> repositories on </a:t>
            </a:r>
            <a:r>
              <a:rPr lang="en-US" dirty="0" err="1" smtClean="0"/>
              <a:t>GitHub</a:t>
            </a:r>
            <a:r>
              <a:rPr lang="en-US" dirty="0" smtClean="0"/>
              <a:t>?</a:t>
            </a:r>
          </a:p>
          <a:p>
            <a:r>
              <a:rPr lang="en-US" dirty="0" smtClean="0"/>
              <a:t>The contents of </a:t>
            </a:r>
            <a:r>
              <a:rPr lang="en-US" dirty="0" err="1" smtClean="0"/>
              <a:t>hello.txt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/>
              <a:t>hello.txt</a:t>
            </a:r>
            <a:r>
              <a:rPr lang="en-US" dirty="0"/>
              <a:t> 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 smtClean="0"/>
              <a:t>/lisa14-testing-automation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</a:t>
            </a:r>
            <a:r>
              <a:rPr lang="en-US" dirty="0" err="1" smtClean="0"/>
              <a:t>cookbok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93953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84377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- </a:t>
            </a:r>
            <a:r>
              <a:rPr lang="en-US" dirty="0"/>
              <a:t>name: ubuntu-</a:t>
            </a:r>
            <a:r>
              <a:rPr lang="en-US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centos-6.4</a:t>
            </a:r>
          </a:p>
          <a:p>
            <a:r>
              <a:rPr lang="pt-BR" dirty="0"/>
              <a:t>    </a:t>
            </a:r>
            <a:r>
              <a:rPr lang="pt-BR" dirty="0" err="1">
                <a:solidFill>
                  <a:srgbClr val="000000"/>
                </a:solidFill>
              </a:rPr>
              <a:t>driver_config</a:t>
            </a:r>
            <a:r>
              <a:rPr lang="pt-BR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dirty="0" err="1">
                <a:solidFill>
                  <a:srgbClr val="000000"/>
                </a:solidFill>
              </a:rPr>
              <a:t>forward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  </a:t>
            </a:r>
            <a:r>
              <a:rPr lang="pl-PL" b="1" dirty="0">
                <a:solidFill>
                  <a:srgbClr val="000000"/>
                </a:solidFill>
              </a:rPr>
              <a:t>- 81:80</a:t>
            </a:r>
          </a:p>
          <a:p>
            <a:endParaRPr lang="pl-PL" dirty="0"/>
          </a:p>
          <a:p>
            <a:r>
              <a:rPr lang="pl-PL" dirty="0" err="1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  <a:endParaRPr lang="en-US" sz="15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217035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at the prescribed times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</a:t>
            </a:r>
            <a:r>
              <a:rPr lang="en-US" dirty="0" smtClean="0"/>
              <a:t>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</a:t>
            </a:r>
            <a:r>
              <a:rPr lang="en-US" dirty="0" smtClean="0"/>
              <a:t>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</a:t>
            </a:r>
            <a:r>
              <a:rPr lang="en-US" dirty="0" smtClean="0"/>
              <a:t>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4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/lisa14-testing-</a:t>
            </a:r>
            <a:r>
              <a:rPr lang="en-US" sz="3800" dirty="0" smtClean="0"/>
              <a:t>automation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  <a:p>
            <a:r>
              <a:rPr lang="en-US" sz="3800" dirty="0" smtClean="0"/>
              <a:t>Submit PRs for any questions or topics that you’d like to see covered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"&lt;entity&gt;" </a:t>
            </a:r>
            <a:r>
              <a:rPr lang="en-US" b="1" dirty="0"/>
              <a:t>do</a:t>
            </a:r>
          </a:p>
          <a:p>
            <a:r>
              <a:rPr lang="en-US" dirty="0"/>
              <a:t>  </a:t>
            </a:r>
            <a:r>
              <a:rPr lang="en-US" dirty="0"/>
              <a:t>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</a:t>
            </a:r>
            <a:r>
              <a:rPr lang="en-US" dirty="0"/>
              <a:t>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</a:t>
            </a:r>
            <a:r>
              <a:rPr lang="en-US" dirty="0" smtClean="0"/>
              <a:t>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</a:t>
            </a:r>
            <a:r>
              <a:rPr lang="en-US" dirty="0" smtClean="0"/>
              <a:t>mode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</a:t>
            </a:r>
            <a:r>
              <a:rPr lang="en-US" dirty="0" err="1" smtClean="0"/>
              <a:t>Meetup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9" name="Picture Placeholder 8" descr="Chef Meetup - New office, CYOA, and LISA! - Chef Meetup (Seattle, WA) - Meetup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" b="4666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www.meetup.com</a:t>
            </a:r>
            <a:r>
              <a:rPr lang="en-US" dirty="0"/>
              <a:t>/Chef-</a:t>
            </a:r>
            <a:r>
              <a:rPr lang="en-US" dirty="0" err="1"/>
              <a:t>Meetup</a:t>
            </a:r>
            <a:r>
              <a:rPr lang="en-US" dirty="0"/>
              <a:t>/events/162166422/</a:t>
            </a:r>
          </a:p>
        </p:txBody>
      </p:sp>
    </p:spTree>
    <p:extLst>
      <p:ext uri="{BB962C8B-B14F-4D97-AF65-F5344CB8AC3E}">
        <p14:creationId xmlns:p14="http://schemas.microsoft.com/office/powerpoint/2010/main" val="8821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  <a:endParaRPr lang="en-US" sz="5800" dirty="0" smtClean="0"/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</a:t>
            </a:r>
            <a:r>
              <a:rPr lang="en-US" dirty="0" smtClean="0"/>
              <a:t>0.3.2 </a:t>
            </a:r>
            <a:r>
              <a:rPr lang="en-US" dirty="0" smtClean="0"/>
              <a:t>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at LISA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 smtClean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</a:t>
            </a:r>
            <a:r>
              <a:rPr lang="en-US" dirty="0" err="1"/>
              <a:t>hello.txt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</a:t>
            </a:r>
            <a:r>
              <a:rPr lang="en-US" dirty="0" smtClean="0"/>
              <a:t>r Chef’s in the room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1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Have 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Include 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TYPE named NAME should be </a:t>
            </a:r>
            <a:r>
              <a:rPr lang="en-US" dirty="0" err="1" smtClean="0"/>
              <a:t>ACTION’d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file named “</a:t>
            </a:r>
            <a:r>
              <a:rPr lang="en-US" dirty="0" err="1" smtClean="0"/>
              <a:t>hello.txt</a:t>
            </a:r>
            <a:r>
              <a:rPr lang="en-US" dirty="0" smtClean="0"/>
              <a:t>” should be 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Include 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/>
              <a:t>Have </a:t>
            </a:r>
            <a:r>
              <a:rPr lang="en-US" dirty="0"/>
              <a:t>a name</a:t>
            </a:r>
          </a:p>
          <a:p>
            <a:r>
              <a:rPr lang="en-US" dirty="0" smtClean="0"/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TYPE named NAME should be </a:t>
            </a:r>
            <a:r>
              <a:rPr lang="en-US" dirty="0" err="1" smtClean="0"/>
              <a:t>ACTION’d</a:t>
            </a:r>
            <a:r>
              <a:rPr lang="en-US" dirty="0" smtClean="0"/>
              <a:t> with ATTRIBUTES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file named “</a:t>
            </a:r>
            <a:r>
              <a:rPr lang="en-US" dirty="0" err="1"/>
              <a:t>hello.txt</a:t>
            </a:r>
            <a:r>
              <a:rPr lang="en-US" dirty="0"/>
              <a:t>” should be </a:t>
            </a:r>
            <a:r>
              <a:rPr lang="en-US" dirty="0" smtClean="0"/>
              <a:t>created with content of “Hello, world!”, permissions of 0777, owned by the chef user and chef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file[</a:t>
            </a:r>
            <a:r>
              <a:rPr lang="en-US" dirty="0" err="1"/>
              <a:t>hello.txt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</a:t>
            </a:r>
            <a:r>
              <a:rPr lang="en-US" dirty="0" err="1"/>
              <a:t>hello.txt</a:t>
            </a:r>
            <a:r>
              <a:rPr lang="en-US" dirty="0"/>
              <a:t> from e3b0c4 to 315f5b</a:t>
            </a:r>
          </a:p>
          <a:p>
            <a:r>
              <a:rPr lang="en-US" dirty="0"/>
              <a:t>    --- </a:t>
            </a:r>
            <a:r>
              <a:rPr lang="en-US" dirty="0" err="1"/>
              <a:t>hello.txt</a:t>
            </a:r>
            <a:r>
              <a:rPr lang="en-US" dirty="0"/>
              <a:t>       2014-11-09 16:05:46.000000000 -0800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/.hello.txt20141109-37301-1pb60d2   2014-11-09 16:31:55.000000000 -0800</a:t>
            </a:r>
          </a:p>
          <a:p>
            <a:r>
              <a:rPr lang="en-US" dirty="0"/>
              <a:t>    @@ -1 +1,2 @@</a:t>
            </a:r>
          </a:p>
          <a:p>
            <a:r>
              <a:rPr lang="en-US" dirty="0"/>
              <a:t>    +Hello, world!</a:t>
            </a:r>
          </a:p>
          <a:p>
            <a:r>
              <a:rPr lang="en-US" dirty="0"/>
              <a:t>    - change mode from '0644' to '0777'</a:t>
            </a:r>
          </a:p>
          <a:p>
            <a:r>
              <a:rPr lang="en-US" dirty="0"/>
              <a:t>    - change owner from 'root' to 'chef'</a:t>
            </a:r>
          </a:p>
          <a:p>
            <a:r>
              <a:rPr lang="en-US" dirty="0"/>
              <a:t>    - change group from 'root' to 'chef'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endParaRPr lang="en-US" dirty="0" smtClean="0"/>
          </a:p>
          <a:p>
            <a:r>
              <a:rPr lang="en-US" dirty="0" smtClean="0"/>
              <a:t>When I say “package” what does that mean to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err="1" smtClean="0"/>
              <a:t>hello.txt</a:t>
            </a:r>
            <a:r>
              <a:rPr lang="en-US" dirty="0" smtClean="0"/>
              <a:t> 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err="1" smtClean="0"/>
              <a:t>hello.txt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 smtClean="0">
                <a:solidFill>
                  <a:srgbClr val="4E9A06"/>
                </a:solidFill>
              </a:rPr>
              <a:t>hello.txt</a:t>
            </a:r>
            <a:r>
              <a:rPr lang="en-US" sz="2700" dirty="0" smtClean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action </a:t>
            </a:r>
            <a:r>
              <a:rPr lang="en-US" sz="2700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owner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sz="27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620396" y="1675236"/>
            <a:ext cx="4850453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 smtClean="0">
                <a:solidFill>
                  <a:srgbClr val="4E9A06"/>
                </a:solidFill>
              </a:rPr>
              <a:t>hello.txt</a:t>
            </a:r>
            <a:r>
              <a:rPr lang="en-US" sz="2700" dirty="0" smtClean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action </a:t>
            </a:r>
            <a:r>
              <a:rPr lang="en-US" sz="2700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"0777"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owner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sz="27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0"/>
            <a:ext cx="4053010" cy="45461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2116068"/>
            <a:ext cx="4053010" cy="249083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3 </a:t>
            </a:r>
            <a:r>
              <a:rPr lang="en-US" dirty="0" smtClean="0"/>
              <a:t>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3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8106</TotalTime>
  <Words>12372</Words>
  <Application>Microsoft Macintosh PowerPoint</Application>
  <PresentationFormat>Custom</PresentationFormat>
  <Paragraphs>1982</Paragraphs>
  <Slides>285</Slides>
  <Notes>39</Notes>
  <HiddenSlides>31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285</vt:i4>
      </vt:variant>
    </vt:vector>
  </HeadingPairs>
  <TitlesOfParts>
    <vt:vector size="286" baseType="lpstr">
      <vt:lpstr>LearnChef-PowerPoint-Template</vt:lpstr>
      <vt:lpstr>Testing Your Automation Code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Apply hello.rb</vt:lpstr>
      <vt:lpstr>Read hello.txt</vt:lpstr>
      <vt:lpstr>Re-apply hello.rb</vt:lpstr>
      <vt:lpstr>Resources – Test and Repair</vt:lpstr>
      <vt:lpstr>What if…?</vt:lpstr>
      <vt:lpstr>Resources</vt:lpstr>
      <vt:lpstr>Resources</vt:lpstr>
      <vt:lpstr>Resources</vt:lpstr>
      <vt:lpstr>Describing Policies</vt:lpstr>
      <vt:lpstr>Resources &gt; Recipes &gt; Cookbooks</vt:lpstr>
      <vt:lpstr>Recipe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3 – Manage Data &amp; Policy Separately</vt:lpstr>
      <vt:lpstr>Hello, world!</vt:lpstr>
      <vt:lpstr>Hello, world!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Lab 3 - Manage Data &amp; Policy Separately</vt:lpstr>
      <vt:lpstr>Install git</vt:lpstr>
      <vt:lpstr>Install git</vt:lpstr>
      <vt:lpstr>Install git</vt:lpstr>
      <vt:lpstr>Install git</vt:lpstr>
      <vt:lpstr>Lab 3 – Manage the homepage content separately</vt:lpstr>
      <vt:lpstr>chef</vt:lpstr>
      <vt:lpstr>What can chef generate?</vt:lpstr>
      <vt:lpstr>How do we generate a repo?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our hello.rb</vt:lpstr>
      <vt:lpstr>Update the recipe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Which resource should we use?</vt:lpstr>
      <vt:lpstr>Template Resource</vt:lpstr>
      <vt:lpstr>Update the recipe</vt:lpstr>
      <vt:lpstr>Create the ERB template</vt:lpstr>
      <vt:lpstr>Create the ERB template</vt:lpstr>
      <vt:lpstr>Check the template</vt:lpstr>
      <vt:lpstr>chef-client</vt:lpstr>
      <vt:lpstr>chef-client</vt:lpstr>
      <vt:lpstr>chef-client modes</vt:lpstr>
      <vt:lpstr>chef-client privileges</vt:lpstr>
      <vt:lpstr>Apply our recipe using chef-client</vt:lpstr>
      <vt:lpstr>Apply our recipe using chef-client</vt:lpstr>
      <vt:lpstr>hello.txt</vt:lpstr>
      <vt:lpstr>Update the recipe</vt:lpstr>
      <vt:lpstr>Lab 3 – Manage the homepage content separately</vt:lpstr>
      <vt:lpstr>Separating data from policy</vt:lpstr>
      <vt:lpstr>Template resource</vt:lpstr>
      <vt:lpstr>What if…?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4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Create an apache cookbook </vt:lpstr>
      <vt:lpstr>Chef client success status</vt:lpstr>
      <vt:lpstr>Chef client success status</vt:lpstr>
      <vt:lpstr>Chef client success status</vt:lpstr>
      <vt:lpstr>Test Kitchen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Login to the kitchen</vt:lpstr>
      <vt:lpstr>Login to the kitchen</vt:lpstr>
      <vt:lpstr>Login to the kitchen</vt:lpstr>
      <vt:lpstr>Chef client success status</vt:lpstr>
      <vt:lpstr>Lab 5 – Apply our policy</vt:lpstr>
      <vt:lpstr>Leave the kitchen</vt:lpstr>
      <vt:lpstr>Go to the right place</vt:lpstr>
      <vt:lpstr>Apply our policy </vt:lpstr>
      <vt:lpstr>Status Check</vt:lpstr>
      <vt:lpstr>Chef Testing</vt:lpstr>
      <vt:lpstr>Chef Testing</vt:lpstr>
      <vt:lpstr>Test Kitchen</vt:lpstr>
      <vt:lpstr>Kitchen Commands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Lab 6 – Verify node state </vt:lpstr>
      <vt:lpstr>Serverspec</vt:lpstr>
      <vt:lpstr>Leave the Kitchen</vt:lpstr>
      <vt:lpstr>Move to the proper directory</vt:lpstr>
      <vt:lpstr>Create directory for serverspec tests</vt:lpstr>
      <vt:lpstr>Write a Serverspec test</vt:lpstr>
      <vt:lpstr>Default location for tests</vt:lpstr>
      <vt:lpstr>Suite subdirectory</vt:lpstr>
      <vt:lpstr>Suite subdirectory</vt:lpstr>
      <vt:lpstr>Busser subdirectory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7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Chef Meetup!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656</cp:revision>
  <cp:lastPrinted>2014-09-24T13:23:59Z</cp:lastPrinted>
  <dcterms:created xsi:type="dcterms:W3CDTF">2012-09-13T17:36:07Z</dcterms:created>
  <dcterms:modified xsi:type="dcterms:W3CDTF">2014-11-10T14:55:49Z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